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5" r:id="rId5"/>
    <p:sldId id="339" r:id="rId6"/>
    <p:sldId id="336" r:id="rId7"/>
    <p:sldId id="344" r:id="rId8"/>
    <p:sldId id="345" r:id="rId9"/>
    <p:sldId id="348" r:id="rId10"/>
    <p:sldId id="352" r:id="rId11"/>
    <p:sldId id="354" r:id="rId12"/>
    <p:sldId id="353" r:id="rId13"/>
    <p:sldId id="351" r:id="rId14"/>
    <p:sldId id="347" r:id="rId1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4E7A7-BFDF-4CDC-9EBF-BA7D6798E79C}" v="41" dt="2025-05-13T19:22:22.62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>
        <p:scale>
          <a:sx n="77" d="100"/>
          <a:sy n="77" d="100"/>
        </p:scale>
        <p:origin x="912" y="91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Sirica" userId="b39a4089f5ad7d25" providerId="LiveId" clId="{82A4E7A7-BFDF-4CDC-9EBF-BA7D6798E79C}"/>
    <pc:docChg chg="undo redo custSel addSld delSld modSld sldOrd">
      <pc:chgData name="Simone Sirica" userId="b39a4089f5ad7d25" providerId="LiveId" clId="{82A4E7A7-BFDF-4CDC-9EBF-BA7D6798E79C}" dt="2025-05-13T19:26:39.932" v="4900" actId="20577"/>
      <pc:docMkLst>
        <pc:docMk/>
      </pc:docMkLst>
      <pc:sldChg chg="addSp delSp modSp mod">
        <pc:chgData name="Simone Sirica" userId="b39a4089f5ad7d25" providerId="LiveId" clId="{82A4E7A7-BFDF-4CDC-9EBF-BA7D6798E79C}" dt="2025-05-13T18:15:20.995" v="218" actId="790"/>
        <pc:sldMkLst>
          <pc:docMk/>
          <pc:sldMk cId="954410245" sldId="335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954410245" sldId="335"/>
            <ac:spMk id="3" creationId="{2BE0BCE3-7A85-71CE-E027-A8E454AF1454}"/>
          </ac:spMkLst>
        </pc:spChg>
        <pc:spChg chg="add del">
          <ac:chgData name="Simone Sirica" userId="b39a4089f5ad7d25" providerId="LiveId" clId="{82A4E7A7-BFDF-4CDC-9EBF-BA7D6798E79C}" dt="2025-05-13T18:14:00.615" v="202" actId="22"/>
          <ac:spMkLst>
            <pc:docMk/>
            <pc:sldMk cId="954410245" sldId="335"/>
            <ac:spMk id="4" creationId="{AEA24617-3438-551B-12F7-AB837B6D019B}"/>
          </ac:spMkLst>
        </pc:spChg>
        <pc:spChg chg="add mod">
          <ac:chgData name="Simone Sirica" userId="b39a4089f5ad7d25" providerId="LiveId" clId="{82A4E7A7-BFDF-4CDC-9EBF-BA7D6798E79C}" dt="2025-05-13T18:15:20.995" v="218" actId="790"/>
          <ac:spMkLst>
            <pc:docMk/>
            <pc:sldMk cId="954410245" sldId="335"/>
            <ac:spMk id="5" creationId="{7E01E1CF-A212-4460-7A15-BAFDC91CAF37}"/>
          </ac:spMkLst>
        </pc:spChg>
      </pc:sldChg>
      <pc:sldChg chg="modSp add del mod ord">
        <pc:chgData name="Simone Sirica" userId="b39a4089f5ad7d25" providerId="LiveId" clId="{82A4E7A7-BFDF-4CDC-9EBF-BA7D6798E79C}" dt="2025-05-13T18:52:31.175" v="2803"/>
        <pc:sldMkLst>
          <pc:docMk/>
          <pc:sldMk cId="582749365" sldId="336"/>
        </pc:sldMkLst>
        <pc:spChg chg="mod">
          <ac:chgData name="Simone Sirica" userId="b39a4089f5ad7d25" providerId="LiveId" clId="{82A4E7A7-BFDF-4CDC-9EBF-BA7D6798E79C}" dt="2025-05-13T18:17:46.935" v="301" actId="20577"/>
          <ac:spMkLst>
            <pc:docMk/>
            <pc:sldMk cId="582749365" sldId="336"/>
            <ac:spMk id="2" creationId="{08F0870A-EBCD-13FC-D1A2-49C555C48170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582749365" sldId="336"/>
            <ac:spMk id="3" creationId="{089920E1-1F47-D3FB-B5CD-7110B3795525}"/>
          </ac:spMkLst>
        </pc:spChg>
        <pc:spChg chg="mod">
          <ac:chgData name="Simone Sirica" userId="b39a4089f5ad7d25" providerId="LiveId" clId="{82A4E7A7-BFDF-4CDC-9EBF-BA7D6798E79C}" dt="2025-05-13T18:19:29.104" v="369" actId="20577"/>
          <ac:spMkLst>
            <pc:docMk/>
            <pc:sldMk cId="582749365" sldId="336"/>
            <ac:spMk id="7" creationId="{70B4EC43-20C2-1DA5-646B-B8D26CF7D003}"/>
          </ac:spMkLst>
        </pc:spChg>
      </pc:sldChg>
      <pc:sldChg chg="modSp del mod ord">
        <pc:chgData name="Simone Sirica" userId="b39a4089f5ad7d25" providerId="LiveId" clId="{82A4E7A7-BFDF-4CDC-9EBF-BA7D6798E79C}" dt="2025-05-13T18:53:03.803" v="2804" actId="2696"/>
        <pc:sldMkLst>
          <pc:docMk/>
          <pc:sldMk cId="3786907341" sldId="337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786907341" sldId="337"/>
            <ac:spMk id="2" creationId="{EA5BA0C7-4B10-03D7-2211-750D1F9E5A8A}"/>
          </ac:spMkLst>
        </pc:spChg>
      </pc:sldChg>
      <pc:sldChg chg="modSp del mod">
        <pc:chgData name="Simone Sirica" userId="b39a4089f5ad7d25" providerId="LiveId" clId="{82A4E7A7-BFDF-4CDC-9EBF-BA7D6798E79C}" dt="2025-05-13T18:53:03.803" v="2804" actId="2696"/>
        <pc:sldMkLst>
          <pc:docMk/>
          <pc:sldMk cId="3590816519" sldId="338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590816519" sldId="338"/>
            <ac:spMk id="2" creationId="{94C9DDD8-3394-6FB2-960C-451DEBD7F640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590816519" sldId="338"/>
            <ac:spMk id="4" creationId="{51D6AA66-EC20-FCAE-04B0-6BEB18463C2D}"/>
          </ac:spMkLst>
        </pc:spChg>
      </pc:sldChg>
      <pc:sldChg chg="modSp mod ord">
        <pc:chgData name="Simone Sirica" userId="b39a4089f5ad7d25" providerId="LiveId" clId="{82A4E7A7-BFDF-4CDC-9EBF-BA7D6798E79C}" dt="2025-05-13T18:32:08.876" v="1524" actId="20577"/>
        <pc:sldMkLst>
          <pc:docMk/>
          <pc:sldMk cId="2099008355" sldId="339"/>
        </pc:sldMkLst>
        <pc:spChg chg="mod">
          <ac:chgData name="Simone Sirica" userId="b39a4089f5ad7d25" providerId="LiveId" clId="{82A4E7A7-BFDF-4CDC-9EBF-BA7D6798E79C}" dt="2025-05-13T18:16:19.076" v="252" actId="20577"/>
          <ac:spMkLst>
            <pc:docMk/>
            <pc:sldMk cId="2099008355" sldId="339"/>
            <ac:spMk id="2" creationId="{C05D45BD-5B25-B32E-F712-18F18E7168E7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2099008355" sldId="339"/>
            <ac:spMk id="3" creationId="{95D7C9F2-EB2A-D57B-0D06-69B87C19A3A9}"/>
          </ac:spMkLst>
        </pc:spChg>
        <pc:spChg chg="mod">
          <ac:chgData name="Simone Sirica" userId="b39a4089f5ad7d25" providerId="LiveId" clId="{82A4E7A7-BFDF-4CDC-9EBF-BA7D6798E79C}" dt="2025-05-13T18:32:08.876" v="1524" actId="20577"/>
          <ac:spMkLst>
            <pc:docMk/>
            <pc:sldMk cId="2099008355" sldId="339"/>
            <ac:spMk id="4" creationId="{B931AA74-1B85-8980-9816-4DAB721C1BE4}"/>
          </ac:spMkLst>
        </pc:spChg>
      </pc:sldChg>
      <pc:sldChg chg="delSp modSp del mod ord">
        <pc:chgData name="Simone Sirica" userId="b39a4089f5ad7d25" providerId="LiveId" clId="{82A4E7A7-BFDF-4CDC-9EBF-BA7D6798E79C}" dt="2025-05-13T19:21:20.136" v="4499" actId="2696"/>
        <pc:sldMkLst>
          <pc:docMk/>
          <pc:sldMk cId="4043390973" sldId="340"/>
        </pc:sldMkLst>
        <pc:spChg chg="mod">
          <ac:chgData name="Simone Sirica" userId="b39a4089f5ad7d25" providerId="LiveId" clId="{82A4E7A7-BFDF-4CDC-9EBF-BA7D6798E79C}" dt="2025-05-13T19:07:45.160" v="3978" actId="1076"/>
          <ac:spMkLst>
            <pc:docMk/>
            <pc:sldMk cId="4043390973" sldId="340"/>
            <ac:spMk id="2" creationId="{66FBF9F0-B02C-F479-3755-F41439C1E147}"/>
          </ac:spMkLst>
        </pc:spChg>
        <pc:spChg chg="del mod">
          <ac:chgData name="Simone Sirica" userId="b39a4089f5ad7d25" providerId="LiveId" clId="{82A4E7A7-BFDF-4CDC-9EBF-BA7D6798E79C}" dt="2025-05-13T19:07:20.579" v="3949" actId="478"/>
          <ac:spMkLst>
            <pc:docMk/>
            <pc:sldMk cId="4043390973" sldId="340"/>
            <ac:spMk id="5" creationId="{CE3C8A46-D49C-FB70-9062-B672F2F7FB49}"/>
          </ac:spMkLst>
        </pc:spChg>
      </pc:sldChg>
      <pc:sldChg chg="modSp add del mod">
        <pc:chgData name="Simone Sirica" userId="b39a4089f5ad7d25" providerId="LiveId" clId="{82A4E7A7-BFDF-4CDC-9EBF-BA7D6798E79C}" dt="2025-05-13T18:55:48.297" v="2837" actId="2696"/>
        <pc:sldMkLst>
          <pc:docMk/>
          <pc:sldMk cId="1041471105" sldId="341"/>
        </pc:sldMkLst>
        <pc:spChg chg="mod">
          <ac:chgData name="Simone Sirica" userId="b39a4089f5ad7d25" providerId="LiveId" clId="{82A4E7A7-BFDF-4CDC-9EBF-BA7D6798E79C}" dt="2025-05-13T18:43:43.065" v="1809" actId="20577"/>
          <ac:spMkLst>
            <pc:docMk/>
            <pc:sldMk cId="1041471105" sldId="341"/>
            <ac:spMk id="2" creationId="{F53F4228-0DC4-4119-B9C7-6C936C41E980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1041471105" sldId="341"/>
            <ac:spMk id="3" creationId="{714ECC30-C8C7-7D87-4D74-AECB825055F7}"/>
          </ac:spMkLst>
        </pc:spChg>
        <pc:spChg chg="mod">
          <ac:chgData name="Simone Sirica" userId="b39a4089f5ad7d25" providerId="LiveId" clId="{82A4E7A7-BFDF-4CDC-9EBF-BA7D6798E79C}" dt="2025-05-13T18:51:53.197" v="2801" actId="20577"/>
          <ac:spMkLst>
            <pc:docMk/>
            <pc:sldMk cId="1041471105" sldId="341"/>
            <ac:spMk id="4" creationId="{7658EE59-4D4C-0681-0DD3-18233C3F94A9}"/>
          </ac:spMkLst>
        </pc:spChg>
        <pc:spChg chg="mod">
          <ac:chgData name="Simone Sirica" userId="b39a4089f5ad7d25" providerId="LiveId" clId="{82A4E7A7-BFDF-4CDC-9EBF-BA7D6798E79C}" dt="2025-05-13T18:51:50.942" v="2799" actId="20577"/>
          <ac:spMkLst>
            <pc:docMk/>
            <pc:sldMk cId="1041471105" sldId="341"/>
            <ac:spMk id="5" creationId="{8E5B1204-B9F7-0D66-EBAA-9265C1E35527}"/>
          </ac:spMkLst>
        </pc:spChg>
      </pc:sldChg>
      <pc:sldChg chg="modSp del mod">
        <pc:chgData name="Simone Sirica" userId="b39a4089f5ad7d25" providerId="LiveId" clId="{82A4E7A7-BFDF-4CDC-9EBF-BA7D6798E79C}" dt="2025-05-13T18:53:27.011" v="2808" actId="2696"/>
        <pc:sldMkLst>
          <pc:docMk/>
          <pc:sldMk cId="812209034" sldId="342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812209034" sldId="342"/>
            <ac:spMk id="3" creationId="{B02207A1-A505-3185-A282-927E9F6F0E61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812209034" sldId="342"/>
            <ac:spMk id="4" creationId="{8D97CD95-A6D1-C7C3-F7D9-C0AB6438B279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812209034" sldId="342"/>
            <ac:spMk id="8" creationId="{03CA8C54-30A3-3553-626E-52909A83C86B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812209034" sldId="342"/>
            <ac:spMk id="9" creationId="{57454D1F-D2CD-3356-639E-75B37DE30F1F}"/>
          </ac:spMkLst>
        </pc:spChg>
      </pc:sldChg>
      <pc:sldChg chg="modSp del mod">
        <pc:chgData name="Simone Sirica" userId="b39a4089f5ad7d25" providerId="LiveId" clId="{82A4E7A7-BFDF-4CDC-9EBF-BA7D6798E79C}" dt="2025-05-13T18:53:22.635" v="2807" actId="2696"/>
        <pc:sldMkLst>
          <pc:docMk/>
          <pc:sldMk cId="3813948168" sldId="343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813948168" sldId="343"/>
            <ac:spMk id="2" creationId="{CD3F54E4-9956-0B33-D845-8F2AAC5EBC56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813948168" sldId="343"/>
            <ac:spMk id="4" creationId="{94D20DBB-F3DD-CE0A-DCE1-63F191C0CC47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813948168" sldId="343"/>
            <ac:spMk id="5" creationId="{141392FF-67AF-70B5-1C3C-58D39BDFD8BE}"/>
          </ac:spMkLst>
        </pc:spChg>
      </pc:sldChg>
      <pc:sldChg chg="modSp mod ord">
        <pc:chgData name="Simone Sirica" userId="b39a4089f5ad7d25" providerId="LiveId" clId="{82A4E7A7-BFDF-4CDC-9EBF-BA7D6798E79C}" dt="2025-05-13T18:41:51.344" v="1787" actId="1076"/>
        <pc:sldMkLst>
          <pc:docMk/>
          <pc:sldMk cId="3119264358" sldId="344"/>
        </pc:sldMkLst>
        <pc:spChg chg="mod">
          <ac:chgData name="Simone Sirica" userId="b39a4089f5ad7d25" providerId="LiveId" clId="{82A4E7A7-BFDF-4CDC-9EBF-BA7D6798E79C}" dt="2025-05-13T18:27:41.260" v="1246" actId="20577"/>
          <ac:spMkLst>
            <pc:docMk/>
            <pc:sldMk cId="3119264358" sldId="344"/>
            <ac:spMk id="2" creationId="{BAFB573E-D6D3-B0CD-C07C-459CD26AF0D2}"/>
          </ac:spMkLst>
        </pc:spChg>
        <pc:spChg chg="mod">
          <ac:chgData name="Simone Sirica" userId="b39a4089f5ad7d25" providerId="LiveId" clId="{82A4E7A7-BFDF-4CDC-9EBF-BA7D6798E79C}" dt="2025-05-13T18:41:27.640" v="1779" actId="1076"/>
          <ac:spMkLst>
            <pc:docMk/>
            <pc:sldMk cId="3119264358" sldId="344"/>
            <ac:spMk id="3" creationId="{681FD557-D53B-0844-8823-CB23872487AF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119264358" sldId="344"/>
            <ac:spMk id="4" creationId="{27842E34-541A-0DF0-0999-C86F392588EB}"/>
          </ac:spMkLst>
        </pc:spChg>
        <pc:graphicFrameChg chg="mod modGraphic">
          <ac:chgData name="Simone Sirica" userId="b39a4089f5ad7d25" providerId="LiveId" clId="{82A4E7A7-BFDF-4CDC-9EBF-BA7D6798E79C}" dt="2025-05-13T18:41:51.344" v="1787" actId="1076"/>
          <ac:graphicFrameMkLst>
            <pc:docMk/>
            <pc:sldMk cId="3119264358" sldId="344"/>
            <ac:graphicFrameMk id="6" creationId="{0F79245D-314F-2B78-AB57-5196A89AD1B0}"/>
          </ac:graphicFrameMkLst>
        </pc:graphicFrameChg>
      </pc:sldChg>
      <pc:sldChg chg="addSp delSp modSp mod ord">
        <pc:chgData name="Simone Sirica" userId="b39a4089f5ad7d25" providerId="LiveId" clId="{82A4E7A7-BFDF-4CDC-9EBF-BA7D6798E79C}" dt="2025-05-13T18:57:16.474" v="2866" actId="20577"/>
        <pc:sldMkLst>
          <pc:docMk/>
          <pc:sldMk cId="1684465119" sldId="345"/>
        </pc:sldMkLst>
        <pc:spChg chg="mod">
          <ac:chgData name="Simone Sirica" userId="b39a4089f5ad7d25" providerId="LiveId" clId="{82A4E7A7-BFDF-4CDC-9EBF-BA7D6798E79C}" dt="2025-05-13T18:55:41.870" v="2834"/>
          <ac:spMkLst>
            <pc:docMk/>
            <pc:sldMk cId="1684465119" sldId="345"/>
            <ac:spMk id="2" creationId="{A28186A1-11A8-21B1-B6A0-AA1A1DAA5A9A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1684465119" sldId="345"/>
            <ac:spMk id="3" creationId="{C5430536-D522-9F5E-B2C4-24F7C757082B}"/>
          </ac:spMkLst>
        </pc:spChg>
        <pc:spChg chg="mod">
          <ac:chgData name="Simone Sirica" userId="b39a4089f5ad7d25" providerId="LiveId" clId="{82A4E7A7-BFDF-4CDC-9EBF-BA7D6798E79C}" dt="2025-05-13T18:57:16.474" v="2866" actId="20577"/>
          <ac:spMkLst>
            <pc:docMk/>
            <pc:sldMk cId="1684465119" sldId="345"/>
            <ac:spMk id="5" creationId="{2726E51D-0E5E-98CC-19AE-F6AC7B00BF2E}"/>
          </ac:spMkLst>
        </pc:spChg>
        <pc:spChg chg="add del mod">
          <ac:chgData name="Simone Sirica" userId="b39a4089f5ad7d25" providerId="LiveId" clId="{82A4E7A7-BFDF-4CDC-9EBF-BA7D6798E79C}" dt="2025-05-13T18:57:15.245" v="2863" actId="478"/>
          <ac:spMkLst>
            <pc:docMk/>
            <pc:sldMk cId="1684465119" sldId="345"/>
            <ac:spMk id="6" creationId="{662DDEE3-9162-D5D9-D461-DFF330E94CF7}"/>
          </ac:spMkLst>
        </pc:spChg>
        <pc:spChg chg="add del mod">
          <ac:chgData name="Simone Sirica" userId="b39a4089f5ad7d25" providerId="LiveId" clId="{82A4E7A7-BFDF-4CDC-9EBF-BA7D6798E79C}" dt="2025-05-13T18:57:15.245" v="2863" actId="478"/>
          <ac:spMkLst>
            <pc:docMk/>
            <pc:sldMk cId="1684465119" sldId="345"/>
            <ac:spMk id="13" creationId="{A36326E3-7418-ADEF-0CFC-09C0C60DE169}"/>
          </ac:spMkLst>
        </pc:spChg>
      </pc:sldChg>
      <pc:sldChg chg="modSp del mod ord">
        <pc:chgData name="Simone Sirica" userId="b39a4089f5ad7d25" providerId="LiveId" clId="{82A4E7A7-BFDF-4CDC-9EBF-BA7D6798E79C}" dt="2025-05-13T19:16:37.588" v="4303" actId="2696"/>
        <pc:sldMkLst>
          <pc:docMk/>
          <pc:sldMk cId="2981044871" sldId="346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2981044871" sldId="346"/>
            <ac:spMk id="2" creationId="{31A9C5DD-6B55-DF45-4C6B-6B767B71B1F8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2981044871" sldId="346"/>
            <ac:spMk id="3" creationId="{C849FABB-E5A7-5275-61DB-17B427E9CEDB}"/>
          </ac:spMkLst>
        </pc:spChg>
        <pc:graphicFrameChg chg="modGraphic">
          <ac:chgData name="Simone Sirica" userId="b39a4089f5ad7d25" providerId="LiveId" clId="{82A4E7A7-BFDF-4CDC-9EBF-BA7D6798E79C}" dt="2025-05-13T18:15:20.995" v="218" actId="790"/>
          <ac:graphicFrameMkLst>
            <pc:docMk/>
            <pc:sldMk cId="2981044871" sldId="346"/>
            <ac:graphicFrameMk id="5" creationId="{C2599C7C-299A-2029-2887-5047F4D4A16F}"/>
          </ac:graphicFrameMkLst>
        </pc:graphicFrameChg>
      </pc:sldChg>
      <pc:sldChg chg="modSp mod">
        <pc:chgData name="Simone Sirica" userId="b39a4089f5ad7d25" providerId="LiveId" clId="{82A4E7A7-BFDF-4CDC-9EBF-BA7D6798E79C}" dt="2025-05-13T18:15:20.995" v="218" actId="790"/>
        <pc:sldMkLst>
          <pc:docMk/>
          <pc:sldMk cId="3493061142" sldId="347"/>
        </pc:sldMkLst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493061142" sldId="347"/>
            <ac:spMk id="2" creationId="{EF7E8D25-D403-2E2B-50DA-B21A0500AB0E}"/>
          </ac:spMkLst>
        </pc:spChg>
        <pc:spChg chg="mod">
          <ac:chgData name="Simone Sirica" userId="b39a4089f5ad7d25" providerId="LiveId" clId="{82A4E7A7-BFDF-4CDC-9EBF-BA7D6798E79C}" dt="2025-05-13T18:15:20.995" v="218" actId="790"/>
          <ac:spMkLst>
            <pc:docMk/>
            <pc:sldMk cId="3493061142" sldId="347"/>
            <ac:spMk id="3" creationId="{1EC6DB3D-3AE2-9478-3245-FE2F98B96EC7}"/>
          </ac:spMkLst>
        </pc:spChg>
      </pc:sldChg>
      <pc:sldChg chg="modSp add mod ord">
        <pc:chgData name="Simone Sirica" userId="b39a4089f5ad7d25" providerId="LiveId" clId="{82A4E7A7-BFDF-4CDC-9EBF-BA7D6798E79C}" dt="2025-05-13T19:02:53.108" v="3613" actId="20577"/>
        <pc:sldMkLst>
          <pc:docMk/>
          <pc:sldMk cId="345119330" sldId="348"/>
        </pc:sldMkLst>
        <pc:spChg chg="mod">
          <ac:chgData name="Simone Sirica" userId="b39a4089f5ad7d25" providerId="LiveId" clId="{82A4E7A7-BFDF-4CDC-9EBF-BA7D6798E79C}" dt="2025-05-13T18:58:28.400" v="2907" actId="20577"/>
          <ac:spMkLst>
            <pc:docMk/>
            <pc:sldMk cId="345119330" sldId="348"/>
            <ac:spMk id="2" creationId="{3466669B-D802-8C41-EA31-190B0A309E37}"/>
          </ac:spMkLst>
        </pc:spChg>
        <pc:spChg chg="mod">
          <ac:chgData name="Simone Sirica" userId="b39a4089f5ad7d25" providerId="LiveId" clId="{82A4E7A7-BFDF-4CDC-9EBF-BA7D6798E79C}" dt="2025-05-13T19:02:53.108" v="3613" actId="20577"/>
          <ac:spMkLst>
            <pc:docMk/>
            <pc:sldMk cId="345119330" sldId="348"/>
            <ac:spMk id="4" creationId="{44983D62-1272-6F79-998C-DFDF7B0D6903}"/>
          </ac:spMkLst>
        </pc:spChg>
      </pc:sldChg>
      <pc:sldChg chg="modSp add del mod">
        <pc:chgData name="Simone Sirica" userId="b39a4089f5ad7d25" providerId="LiveId" clId="{82A4E7A7-BFDF-4CDC-9EBF-BA7D6798E79C}" dt="2025-05-13T19:09:48.070" v="4008" actId="2696"/>
        <pc:sldMkLst>
          <pc:docMk/>
          <pc:sldMk cId="158924145" sldId="349"/>
        </pc:sldMkLst>
        <pc:spChg chg="mod">
          <ac:chgData name="Simone Sirica" userId="b39a4089f5ad7d25" providerId="LiveId" clId="{82A4E7A7-BFDF-4CDC-9EBF-BA7D6798E79C}" dt="2025-05-13T19:06:59.472" v="3944" actId="113"/>
          <ac:spMkLst>
            <pc:docMk/>
            <pc:sldMk cId="158924145" sldId="349"/>
            <ac:spMk id="4" creationId="{EE1F3B1D-01FB-361E-8585-604CB727D9C2}"/>
          </ac:spMkLst>
        </pc:spChg>
      </pc:sldChg>
      <pc:sldChg chg="modSp add del mod">
        <pc:chgData name="Simone Sirica" userId="b39a4089f5ad7d25" providerId="LiveId" clId="{82A4E7A7-BFDF-4CDC-9EBF-BA7D6798E79C}" dt="2025-05-13T19:10:00.358" v="4019" actId="2696"/>
        <pc:sldMkLst>
          <pc:docMk/>
          <pc:sldMk cId="1337694141" sldId="350"/>
        </pc:sldMkLst>
        <pc:spChg chg="mod">
          <ac:chgData name="Simone Sirica" userId="b39a4089f5ad7d25" providerId="LiveId" clId="{82A4E7A7-BFDF-4CDC-9EBF-BA7D6798E79C}" dt="2025-05-13T19:07:09.533" v="3947" actId="113"/>
          <ac:spMkLst>
            <pc:docMk/>
            <pc:sldMk cId="1337694141" sldId="350"/>
            <ac:spMk id="4" creationId="{D1EA3452-84F1-C17A-1A64-4628097A1C80}"/>
          </ac:spMkLst>
        </pc:spChg>
      </pc:sldChg>
      <pc:sldChg chg="addSp delSp modSp add mod ord">
        <pc:chgData name="Simone Sirica" userId="b39a4089f5ad7d25" providerId="LiveId" clId="{82A4E7A7-BFDF-4CDC-9EBF-BA7D6798E79C}" dt="2025-05-13T19:22:22.621" v="4527" actId="14861"/>
        <pc:sldMkLst>
          <pc:docMk/>
          <pc:sldMk cId="1852931042" sldId="351"/>
        </pc:sldMkLst>
        <pc:spChg chg="del">
          <ac:chgData name="Simone Sirica" userId="b39a4089f5ad7d25" providerId="LiveId" clId="{82A4E7A7-BFDF-4CDC-9EBF-BA7D6798E79C}" dt="2025-05-13T19:08:14.825" v="3984" actId="478"/>
          <ac:spMkLst>
            <pc:docMk/>
            <pc:sldMk cId="1852931042" sldId="351"/>
            <ac:spMk id="2" creationId="{44CAC518-2782-C0E4-E1B0-1A6876038C07}"/>
          </ac:spMkLst>
        </pc:spChg>
        <pc:spChg chg="add del">
          <ac:chgData name="Simone Sirica" userId="b39a4089f5ad7d25" providerId="LiveId" clId="{82A4E7A7-BFDF-4CDC-9EBF-BA7D6798E79C}" dt="2025-05-13T19:08:21.452" v="3988" actId="478"/>
          <ac:spMkLst>
            <pc:docMk/>
            <pc:sldMk cId="1852931042" sldId="351"/>
            <ac:spMk id="3" creationId="{12052386-9430-B6EE-8F9F-87498B301608}"/>
          </ac:spMkLst>
        </pc:spChg>
        <pc:spChg chg="add del">
          <ac:chgData name="Simone Sirica" userId="b39a4089f5ad7d25" providerId="LiveId" clId="{82A4E7A7-BFDF-4CDC-9EBF-BA7D6798E79C}" dt="2025-05-13T19:08:19.625" v="3987" actId="478"/>
          <ac:spMkLst>
            <pc:docMk/>
            <pc:sldMk cId="1852931042" sldId="351"/>
            <ac:spMk id="4" creationId="{9D691B32-1C56-8084-443B-2A0CE50A9517}"/>
          </ac:spMkLst>
        </pc:spChg>
        <pc:spChg chg="add del mod">
          <ac:chgData name="Simone Sirica" userId="b39a4089f5ad7d25" providerId="LiveId" clId="{82A4E7A7-BFDF-4CDC-9EBF-BA7D6798E79C}" dt="2025-05-13T19:08:16.672" v="3985" actId="478"/>
          <ac:spMkLst>
            <pc:docMk/>
            <pc:sldMk cId="1852931042" sldId="351"/>
            <ac:spMk id="7" creationId="{20026B2D-C765-EF0B-E4ED-414B5183DAB2}"/>
          </ac:spMkLst>
        </pc:spChg>
        <pc:spChg chg="add del mod">
          <ac:chgData name="Simone Sirica" userId="b39a4089f5ad7d25" providerId="LiveId" clId="{82A4E7A7-BFDF-4CDC-9EBF-BA7D6798E79C}" dt="2025-05-13T19:08:19.625" v="3987" actId="478"/>
          <ac:spMkLst>
            <pc:docMk/>
            <pc:sldMk cId="1852931042" sldId="351"/>
            <ac:spMk id="9" creationId="{7DDC09AD-21CF-0D71-56A1-E2E3F90DFDD2}"/>
          </ac:spMkLst>
        </pc:spChg>
        <pc:spChg chg="add del mod">
          <ac:chgData name="Simone Sirica" userId="b39a4089f5ad7d25" providerId="LiveId" clId="{82A4E7A7-BFDF-4CDC-9EBF-BA7D6798E79C}" dt="2025-05-13T19:08:19.625" v="3987" actId="478"/>
          <ac:spMkLst>
            <pc:docMk/>
            <pc:sldMk cId="1852931042" sldId="351"/>
            <ac:spMk id="11" creationId="{BE43EE07-CBC7-78FE-BDB0-293DA3EB008E}"/>
          </ac:spMkLst>
        </pc:spChg>
        <pc:spChg chg="add del mod">
          <ac:chgData name="Simone Sirica" userId="b39a4089f5ad7d25" providerId="LiveId" clId="{82A4E7A7-BFDF-4CDC-9EBF-BA7D6798E79C}" dt="2025-05-13T19:08:23.147" v="3989" actId="478"/>
          <ac:spMkLst>
            <pc:docMk/>
            <pc:sldMk cId="1852931042" sldId="351"/>
            <ac:spMk id="13" creationId="{B774BFAD-69CE-FAA3-391A-F69BAE7FDCA4}"/>
          </ac:spMkLst>
        </pc:spChg>
        <pc:spChg chg="add del mod">
          <ac:chgData name="Simone Sirica" userId="b39a4089f5ad7d25" providerId="LiveId" clId="{82A4E7A7-BFDF-4CDC-9EBF-BA7D6798E79C}" dt="2025-05-13T19:08:28.926" v="3992" actId="478"/>
          <ac:spMkLst>
            <pc:docMk/>
            <pc:sldMk cId="1852931042" sldId="351"/>
            <ac:spMk id="15" creationId="{CD74ECD2-8F14-4945-A218-A20BC5DEC6FA}"/>
          </ac:spMkLst>
        </pc:spChg>
        <pc:spChg chg="add mod">
          <ac:chgData name="Simone Sirica" userId="b39a4089f5ad7d25" providerId="LiveId" clId="{82A4E7A7-BFDF-4CDC-9EBF-BA7D6798E79C}" dt="2025-05-13T19:22:12.620" v="4524" actId="1036"/>
          <ac:spMkLst>
            <pc:docMk/>
            <pc:sldMk cId="1852931042" sldId="351"/>
            <ac:spMk id="16" creationId="{D52E1E34-29D8-3706-B252-A01C4B489FE3}"/>
          </ac:spMkLst>
        </pc:spChg>
        <pc:spChg chg="add mod">
          <ac:chgData name="Simone Sirica" userId="b39a4089f5ad7d25" providerId="LiveId" clId="{82A4E7A7-BFDF-4CDC-9EBF-BA7D6798E79C}" dt="2025-05-13T19:22:15.133" v="4525" actId="1076"/>
          <ac:spMkLst>
            <pc:docMk/>
            <pc:sldMk cId="1852931042" sldId="351"/>
            <ac:spMk id="17" creationId="{41DAB6CF-713E-D581-388A-D087256F27AC}"/>
          </ac:spMkLst>
        </pc:spChg>
        <pc:spChg chg="add mod">
          <ac:chgData name="Simone Sirica" userId="b39a4089f5ad7d25" providerId="LiveId" clId="{82A4E7A7-BFDF-4CDC-9EBF-BA7D6798E79C}" dt="2025-05-13T19:21:17.540" v="4498"/>
          <ac:spMkLst>
            <pc:docMk/>
            <pc:sldMk cId="1852931042" sldId="351"/>
            <ac:spMk id="18" creationId="{31616FB9-40AE-F8D7-24C5-4176292E504C}"/>
          </ac:spMkLst>
        </pc:spChg>
        <pc:graphicFrameChg chg="add del modGraphic">
          <ac:chgData name="Simone Sirica" userId="b39a4089f5ad7d25" providerId="LiveId" clId="{82A4E7A7-BFDF-4CDC-9EBF-BA7D6798E79C}" dt="2025-05-13T19:08:27.300" v="3991" actId="478"/>
          <ac:graphicFrameMkLst>
            <pc:docMk/>
            <pc:sldMk cId="1852931042" sldId="351"/>
            <ac:graphicFrameMk id="6" creationId="{BEA1DB18-D480-AE1C-68BD-ECBB8AAEDDDD}"/>
          </ac:graphicFrameMkLst>
        </pc:graphicFrameChg>
        <pc:picChg chg="add del mod">
          <ac:chgData name="Simone Sirica" userId="b39a4089f5ad7d25" providerId="LiveId" clId="{82A4E7A7-BFDF-4CDC-9EBF-BA7D6798E79C}" dt="2025-05-13T19:18:22.417" v="4321" actId="478"/>
          <ac:picMkLst>
            <pc:docMk/>
            <pc:sldMk cId="1852931042" sldId="351"/>
            <ac:picMk id="1026" creationId="{140F6908-90BD-42AB-B5E5-35708A50E068}"/>
          </ac:picMkLst>
        </pc:picChg>
        <pc:picChg chg="add del mod">
          <ac:chgData name="Simone Sirica" userId="b39a4089f5ad7d25" providerId="LiveId" clId="{82A4E7A7-BFDF-4CDC-9EBF-BA7D6798E79C}" dt="2025-05-13T19:18:24.403" v="4322" actId="478"/>
          <ac:picMkLst>
            <pc:docMk/>
            <pc:sldMk cId="1852931042" sldId="351"/>
            <ac:picMk id="1028" creationId="{00053957-4B43-672F-DAB9-FDC9AC8938CC}"/>
          </ac:picMkLst>
        </pc:picChg>
        <pc:picChg chg="add mod">
          <ac:chgData name="Simone Sirica" userId="b39a4089f5ad7d25" providerId="LiveId" clId="{82A4E7A7-BFDF-4CDC-9EBF-BA7D6798E79C}" dt="2025-05-13T19:22:19.437" v="4526" actId="14861"/>
          <ac:picMkLst>
            <pc:docMk/>
            <pc:sldMk cId="1852931042" sldId="351"/>
            <ac:picMk id="1030" creationId="{0B4B3F42-C53A-2F9E-F3E2-23888D4839B4}"/>
          </ac:picMkLst>
        </pc:picChg>
        <pc:picChg chg="add mod">
          <ac:chgData name="Simone Sirica" userId="b39a4089f5ad7d25" providerId="LiveId" clId="{82A4E7A7-BFDF-4CDC-9EBF-BA7D6798E79C}" dt="2025-05-13T19:22:22.621" v="4527" actId="14861"/>
          <ac:picMkLst>
            <pc:docMk/>
            <pc:sldMk cId="1852931042" sldId="351"/>
            <ac:picMk id="1032" creationId="{239B2F48-02D9-A0BA-74E1-FC53E91667E4}"/>
          </ac:picMkLst>
        </pc:picChg>
      </pc:sldChg>
      <pc:sldChg chg="new del">
        <pc:chgData name="Simone Sirica" userId="b39a4089f5ad7d25" providerId="LiveId" clId="{82A4E7A7-BFDF-4CDC-9EBF-BA7D6798E79C}" dt="2025-05-13T19:08:01.909" v="3980" actId="2696"/>
        <pc:sldMkLst>
          <pc:docMk/>
          <pc:sldMk cId="2371995778" sldId="351"/>
        </pc:sldMkLst>
      </pc:sldChg>
      <pc:sldChg chg="addSp delSp modSp add mod ord">
        <pc:chgData name="Simone Sirica" userId="b39a4089f5ad7d25" providerId="LiveId" clId="{82A4E7A7-BFDF-4CDC-9EBF-BA7D6798E79C}" dt="2025-05-13T19:26:13.633" v="4832" actId="1035"/>
        <pc:sldMkLst>
          <pc:docMk/>
          <pc:sldMk cId="3499071317" sldId="352"/>
        </pc:sldMkLst>
        <pc:spChg chg="add del mod">
          <ac:chgData name="Simone Sirica" userId="b39a4089f5ad7d25" providerId="LiveId" clId="{82A4E7A7-BFDF-4CDC-9EBF-BA7D6798E79C}" dt="2025-05-13T19:10:43.170" v="4027" actId="478"/>
          <ac:spMkLst>
            <pc:docMk/>
            <pc:sldMk cId="3499071317" sldId="352"/>
            <ac:spMk id="2" creationId="{B6DA53DB-33B7-17E0-F0BE-9B3792F6B415}"/>
          </ac:spMkLst>
        </pc:spChg>
        <pc:spChg chg="add mod">
          <ac:chgData name="Simone Sirica" userId="b39a4089f5ad7d25" providerId="LiveId" clId="{82A4E7A7-BFDF-4CDC-9EBF-BA7D6798E79C}" dt="2025-05-13T19:09:18.600" v="3998"/>
          <ac:spMkLst>
            <pc:docMk/>
            <pc:sldMk cId="3499071317" sldId="352"/>
            <ac:spMk id="3" creationId="{4B4B461A-05F9-4E2F-FA60-6235C0F28B96}"/>
          </ac:spMkLst>
        </pc:spChg>
        <pc:spChg chg="add mod">
          <ac:chgData name="Simone Sirica" userId="b39a4089f5ad7d25" providerId="LiveId" clId="{82A4E7A7-BFDF-4CDC-9EBF-BA7D6798E79C}" dt="2025-05-13T19:09:20.171" v="4000"/>
          <ac:spMkLst>
            <pc:docMk/>
            <pc:sldMk cId="3499071317" sldId="352"/>
            <ac:spMk id="5" creationId="{107EBEFD-DE0A-B270-093A-50719E47B44B}"/>
          </ac:spMkLst>
        </pc:spChg>
        <pc:spChg chg="add del">
          <ac:chgData name="Simone Sirica" userId="b39a4089f5ad7d25" providerId="LiveId" clId="{82A4E7A7-BFDF-4CDC-9EBF-BA7D6798E79C}" dt="2025-05-13T19:09:31.875" v="4002" actId="22"/>
          <ac:spMkLst>
            <pc:docMk/>
            <pc:sldMk cId="3499071317" sldId="352"/>
            <ac:spMk id="7" creationId="{1DD2EAC8-7CC6-DC49-9C34-4191F77596D1}"/>
          </ac:spMkLst>
        </pc:spChg>
        <pc:spChg chg="add del">
          <ac:chgData name="Simone Sirica" userId="b39a4089f5ad7d25" providerId="LiveId" clId="{82A4E7A7-BFDF-4CDC-9EBF-BA7D6798E79C}" dt="2025-05-13T19:09:34.233" v="4004" actId="22"/>
          <ac:spMkLst>
            <pc:docMk/>
            <pc:sldMk cId="3499071317" sldId="352"/>
            <ac:spMk id="9" creationId="{F4075C93-4FD7-5663-5FDF-2FA168C488C1}"/>
          </ac:spMkLst>
        </pc:spChg>
        <pc:spChg chg="add mod">
          <ac:chgData name="Simone Sirica" userId="b39a4089f5ad7d25" providerId="LiveId" clId="{82A4E7A7-BFDF-4CDC-9EBF-BA7D6798E79C}" dt="2025-05-13T19:26:13.633" v="4832" actId="1035"/>
          <ac:spMkLst>
            <pc:docMk/>
            <pc:sldMk cId="3499071317" sldId="352"/>
            <ac:spMk id="11" creationId="{11812520-9493-AD31-A422-829D5BAE308A}"/>
          </ac:spMkLst>
        </pc:spChg>
        <pc:spChg chg="add del mod">
          <ac:chgData name="Simone Sirica" userId="b39a4089f5ad7d25" providerId="LiveId" clId="{82A4E7A7-BFDF-4CDC-9EBF-BA7D6798E79C}" dt="2025-05-13T19:10:43.170" v="4027" actId="478"/>
          <ac:spMkLst>
            <pc:docMk/>
            <pc:sldMk cId="3499071317" sldId="352"/>
            <ac:spMk id="13" creationId="{6509322E-E2BE-B2B8-F59B-0944D9FF9896}"/>
          </ac:spMkLst>
        </pc:spChg>
      </pc:sldChg>
      <pc:sldChg chg="addSp delSp modSp add mod ord">
        <pc:chgData name="Simone Sirica" userId="b39a4089f5ad7d25" providerId="LiveId" clId="{82A4E7A7-BFDF-4CDC-9EBF-BA7D6798E79C}" dt="2025-05-13T19:22:06.055" v="4514" actId="1076"/>
        <pc:sldMkLst>
          <pc:docMk/>
          <pc:sldMk cId="1703577869" sldId="353"/>
        </pc:sldMkLst>
        <pc:spChg chg="add mod">
          <ac:chgData name="Simone Sirica" userId="b39a4089f5ad7d25" providerId="LiveId" clId="{82A4E7A7-BFDF-4CDC-9EBF-BA7D6798E79C}" dt="2025-05-13T19:21:55.720" v="4511" actId="1036"/>
          <ac:spMkLst>
            <pc:docMk/>
            <pc:sldMk cId="1703577869" sldId="353"/>
            <ac:spMk id="3" creationId="{CEE05B0B-A8BC-410E-8981-5BA7F8A7A933}"/>
          </ac:spMkLst>
        </pc:spChg>
        <pc:spChg chg="add mod">
          <ac:chgData name="Simone Sirica" userId="b39a4089f5ad7d25" providerId="LiveId" clId="{82A4E7A7-BFDF-4CDC-9EBF-BA7D6798E79C}" dt="2025-05-13T19:22:06.055" v="4514" actId="1076"/>
          <ac:spMkLst>
            <pc:docMk/>
            <pc:sldMk cId="1703577869" sldId="353"/>
            <ac:spMk id="5" creationId="{7FF5EDD4-319A-465A-7396-31D5786E4C6E}"/>
          </ac:spMkLst>
        </pc:spChg>
        <pc:spChg chg="add mod">
          <ac:chgData name="Simone Sirica" userId="b39a4089f5ad7d25" providerId="LiveId" clId="{82A4E7A7-BFDF-4CDC-9EBF-BA7D6798E79C}" dt="2025-05-13T19:21:13.035" v="4497" actId="20577"/>
          <ac:spMkLst>
            <pc:docMk/>
            <pc:sldMk cId="1703577869" sldId="353"/>
            <ac:spMk id="6" creationId="{45EFBF9E-7A3F-A8F3-6234-8DDFA180F707}"/>
          </ac:spMkLst>
        </pc:spChg>
        <pc:picChg chg="mod">
          <ac:chgData name="Simone Sirica" userId="b39a4089f5ad7d25" providerId="LiveId" clId="{82A4E7A7-BFDF-4CDC-9EBF-BA7D6798E79C}" dt="2025-05-13T19:21:44.555" v="4500" actId="14861"/>
          <ac:picMkLst>
            <pc:docMk/>
            <pc:sldMk cId="1703577869" sldId="353"/>
            <ac:picMk id="1026" creationId="{A73CA8FB-2E50-E868-83EF-55AF40648DCA}"/>
          </ac:picMkLst>
        </pc:picChg>
        <pc:picChg chg="mod">
          <ac:chgData name="Simone Sirica" userId="b39a4089f5ad7d25" providerId="LiveId" clId="{82A4E7A7-BFDF-4CDC-9EBF-BA7D6798E79C}" dt="2025-05-13T19:21:48.084" v="4501" actId="14861"/>
          <ac:picMkLst>
            <pc:docMk/>
            <pc:sldMk cId="1703577869" sldId="353"/>
            <ac:picMk id="1028" creationId="{FF485477-79EA-BAA8-5173-99E124DE00BA}"/>
          </ac:picMkLst>
        </pc:picChg>
        <pc:picChg chg="del">
          <ac:chgData name="Simone Sirica" userId="b39a4089f5ad7d25" providerId="LiveId" clId="{82A4E7A7-BFDF-4CDC-9EBF-BA7D6798E79C}" dt="2025-05-13T19:18:14.912" v="4317" actId="478"/>
          <ac:picMkLst>
            <pc:docMk/>
            <pc:sldMk cId="1703577869" sldId="353"/>
            <ac:picMk id="1030" creationId="{41FA7F4E-1453-CB5B-6701-B41ADA49A60D}"/>
          </ac:picMkLst>
        </pc:picChg>
        <pc:picChg chg="del">
          <ac:chgData name="Simone Sirica" userId="b39a4089f5ad7d25" providerId="LiveId" clId="{82A4E7A7-BFDF-4CDC-9EBF-BA7D6798E79C}" dt="2025-05-13T19:18:15.836" v="4318" actId="478"/>
          <ac:picMkLst>
            <pc:docMk/>
            <pc:sldMk cId="1703577869" sldId="353"/>
            <ac:picMk id="1032" creationId="{94E87521-F2AF-47B7-345D-1FA036C56E22}"/>
          </ac:picMkLst>
        </pc:picChg>
      </pc:sldChg>
      <pc:sldChg chg="modSp add mod">
        <pc:chgData name="Simone Sirica" userId="b39a4089f5ad7d25" providerId="LiveId" clId="{82A4E7A7-BFDF-4CDC-9EBF-BA7D6798E79C}" dt="2025-05-13T19:26:39.932" v="4900" actId="20577"/>
        <pc:sldMkLst>
          <pc:docMk/>
          <pc:sldMk cId="4069291527" sldId="354"/>
        </pc:sldMkLst>
        <pc:spChg chg="mod">
          <ac:chgData name="Simone Sirica" userId="b39a4089f5ad7d25" providerId="LiveId" clId="{82A4E7A7-BFDF-4CDC-9EBF-BA7D6798E79C}" dt="2025-05-13T19:26:39.932" v="4900" actId="20577"/>
          <ac:spMkLst>
            <pc:docMk/>
            <pc:sldMk cId="4069291527" sldId="354"/>
            <ac:spMk id="11" creationId="{F55E5B2F-2681-6718-487B-21AE37B1389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13/05/2025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13/05/2025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1F58-C4C4-3C6F-212F-DEC5DE21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E429D2-4C94-8953-048C-6819834D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026B7-2543-E098-6B7A-00C744C5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F536C-E079-617A-EB55-9D7F25F71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59977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6D9E-0308-8489-8409-F8B85E71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5C75DCA-D877-51DF-C129-12E84F90A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02BEC8E-38E7-207E-2AC1-835BAE29B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980A09-5CB9-83C4-1888-F90F3A757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74709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E3B42-90D4-42B5-0B06-688A78AF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8A39A5-26F7-7AE0-70C6-41EB6D95D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E8947F6-009F-DF18-2CF2-078614D5D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5151F4-337A-1310-2382-3B99E04D6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08045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9BC3-304D-DDA8-C85E-4FF4C82E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EB796D-3A4D-3FFB-A63F-46D6A9EA1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2B7B74B-B57C-F745-B769-8C9602468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A95F82-0CED-5990-CD03-7D3BB405E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4481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EBEA-A795-C4E0-52EB-32DD884B7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30B7F7-D4BE-8287-5DC9-2911A5335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1A9D88-A23F-CFAA-29E1-C200CA85D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4A2D91-ECE3-B4FE-1059-D4BF4008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851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60603"/>
            <a:ext cx="5530449" cy="136839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Project work</a:t>
            </a:r>
            <a:endParaRPr lang="en-US" sz="2400" b="0" noProof="1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7E01E1CF-A212-4460-7A15-BAFDC91CAF37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30449" cy="874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noProof="1"/>
              <a:t>gruppo 2 - software architecture design 2024/2025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7145-9668-D787-D43B-DE45C0AB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91B32-1C56-8084-443B-2A0CE50A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10</a:t>
            </a:fld>
            <a:endParaRPr lang="en-US" noProof="1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B4B3F42-C53A-2F9E-F3E2-23888D48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819275"/>
            <a:ext cx="4819650" cy="3219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39B2F48-02D9-A0BA-74E1-FC53E916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998" y="1819275"/>
            <a:ext cx="4819650" cy="3219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2E1E34-29D8-3706-B252-A01C4B489FE3}"/>
              </a:ext>
            </a:extLst>
          </p:cNvPr>
          <p:cNvSpPr txBox="1"/>
          <p:nvPr/>
        </p:nvSpPr>
        <p:spPr>
          <a:xfrm>
            <a:off x="911352" y="5138115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(3)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Overlap of simple shapes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DAB6CF-713E-D581-388A-D087256F27AC}"/>
              </a:ext>
            </a:extLst>
          </p:cNvPr>
          <p:cNvSpPr txBox="1"/>
          <p:nvPr/>
        </p:nvSpPr>
        <p:spPr>
          <a:xfrm>
            <a:off x="6460998" y="5138115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(4)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Grouping of simple shapes</a:t>
            </a:r>
            <a:endParaRPr lang="it-IT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31616FB9-40AE-F8D7-24C5-4176292E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MOCK-UP INTERFACE</a:t>
            </a:r>
          </a:p>
        </p:txBody>
      </p:sp>
    </p:spTree>
    <p:extLst>
      <p:ext uri="{BB962C8B-B14F-4D97-AF65-F5344CB8AC3E}">
        <p14:creationId xmlns:p14="http://schemas.microsoft.com/office/powerpoint/2010/main" val="185293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Grazie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Iannone Davide</a:t>
            </a:r>
          </a:p>
          <a:p>
            <a:pPr rtl="0"/>
            <a:r>
              <a:rPr lang="en-US" noProof="1"/>
              <a:t>Lomazzo Noemi</a:t>
            </a:r>
          </a:p>
          <a:p>
            <a:pPr rtl="0"/>
            <a:r>
              <a:rPr lang="en-US" noProof="1"/>
              <a:t>Petrone Gianluca</a:t>
            </a:r>
          </a:p>
          <a:p>
            <a:pPr rtl="0"/>
            <a:r>
              <a:rPr lang="en-US" noProof="1"/>
              <a:t>Sirica Simone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USER STORIES &amp; ACCEPTANCe CrITeriA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A total of 35 User Stories has been divided in 3 sprints, based on the team’s capacity. Each team member works for 8 hours during each sprint, which results in 32 total hours, since the team consists of 4 members.</a:t>
            </a:r>
          </a:p>
          <a:p>
            <a:pPr rtl="0"/>
            <a:r>
              <a:rPr lang="en-US" noProof="1"/>
              <a:t>Even though Story Points represent relative effort, we assigned 32 Story Points to the User Stories, according to their relative complexity, in order to match the team’s estimated capacity.</a:t>
            </a:r>
          </a:p>
          <a:p>
            <a:pPr rtl="0"/>
            <a:r>
              <a:rPr lang="en-US" noProof="1"/>
              <a:t>Each User Story was assigned a priority (</a:t>
            </a:r>
            <a:r>
              <a:rPr lang="en-US" b="1" noProof="1">
                <a:solidFill>
                  <a:srgbClr val="FF0000"/>
                </a:solidFill>
              </a:rPr>
              <a:t>must</a:t>
            </a:r>
            <a:r>
              <a:rPr lang="en-US" noProof="1"/>
              <a:t>, </a:t>
            </a:r>
            <a:r>
              <a:rPr lang="en-US" b="1" noProof="1">
                <a:solidFill>
                  <a:schemeClr val="accent5">
                    <a:lumMod val="75000"/>
                  </a:schemeClr>
                </a:solidFill>
              </a:rPr>
              <a:t>should</a:t>
            </a:r>
            <a:r>
              <a:rPr lang="en-US" noProof="1"/>
              <a:t>, </a:t>
            </a:r>
            <a:r>
              <a:rPr lang="en-US" b="1" noProof="1">
                <a:solidFill>
                  <a:srgbClr val="FFC000"/>
                </a:solidFill>
              </a:rPr>
              <a:t>could</a:t>
            </a:r>
            <a:r>
              <a:rPr lang="en-US" noProof="1"/>
              <a:t> or </a:t>
            </a:r>
            <a:r>
              <a:rPr lang="en-US" b="1" noProof="1">
                <a:solidFill>
                  <a:srgbClr val="92D050"/>
                </a:solidFill>
              </a:rPr>
              <a:t>won’t</a:t>
            </a:r>
            <a:r>
              <a:rPr lang="en-US" noProof="1"/>
              <a:t>), based on its complexity and contribution to the entire project.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DEFINITION OF DONE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The user story implementation meets ALL the acceptance criteria.</a:t>
            </a:r>
          </a:p>
          <a:p>
            <a:pPr rtl="0"/>
            <a:r>
              <a:rPr lang="en-US" noProof="1"/>
              <a:t>The unit tests were written, executed and passed.</a:t>
            </a:r>
          </a:p>
          <a:p>
            <a:pPr rtl="0"/>
            <a:r>
              <a:rPr lang="en-US" noProof="1"/>
              <a:t>All acceptance criteria have at least a test case.</a:t>
            </a:r>
          </a:p>
          <a:p>
            <a:pPr rtl="0"/>
            <a:r>
              <a:rPr lang="en-US" noProof="1"/>
              <a:t>End-user documentation is available.</a:t>
            </a:r>
          </a:p>
          <a:p>
            <a:pPr rtl="0"/>
            <a:r>
              <a:rPr lang="en-US" noProof="1"/>
              <a:t>All the code has been properly documented.</a:t>
            </a:r>
          </a:p>
          <a:p>
            <a:pPr rtl="0"/>
            <a:r>
              <a:rPr lang="en-US" noProof="1"/>
              <a:t>All bugs fixed.</a:t>
            </a:r>
          </a:p>
          <a:p>
            <a:pPr rtl="0"/>
            <a:r>
              <a:rPr lang="en-US" noProof="1"/>
              <a:t>The interface is functional and consistent with the design.</a:t>
            </a:r>
          </a:p>
          <a:p>
            <a:pPr rtl="0"/>
            <a:endParaRPr lang="en-US" noProof="1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10348446" cy="12496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1</a:t>
            </a:r>
            <a:r>
              <a:rPr lang="en-US" baseline="30000" noProof="1"/>
              <a:t>st</a:t>
            </a:r>
            <a:r>
              <a:rPr lang="en-US" noProof="1"/>
              <a:t> sprint planning and backlog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817852"/>
            <a:ext cx="3017520" cy="4095583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The first sprint includes 18 User Stories, which allow the user to: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Create, place and color simple shapes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Copy (or cut) and paste shapes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Save and load the drawing</a:t>
            </a:r>
          </a:p>
          <a:p>
            <a:pPr rtl="0"/>
            <a:r>
              <a:rPr lang="en-US" noProof="1"/>
              <a:t>On the right there are some examples.</a:t>
            </a:r>
          </a:p>
        </p:txBody>
      </p:sp>
      <p:graphicFrame>
        <p:nvGraphicFramePr>
          <p:cNvPr id="6" name="Segnaposto tabella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74514863"/>
              </p:ext>
            </p:extLst>
          </p:nvPr>
        </p:nvGraphicFramePr>
        <p:xfrm>
          <a:off x="4525963" y="2036669"/>
          <a:ext cx="6721643" cy="365794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81533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72453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156996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05857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#US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SPs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Draw line segments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rgbClr val="FF0000"/>
                          </a:solidFill>
                        </a:rPr>
                        <a:t>Must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Draw rectangles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rgbClr val="FF0000"/>
                          </a:solidFill>
                        </a:rPr>
                        <a:t>Must</a:t>
                      </a:r>
                      <a:endParaRPr lang="en-US" sz="1800" noProof="1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Choose the color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rgbClr val="FF0000"/>
                          </a:solidFill>
                        </a:rPr>
                        <a:t>Must</a:t>
                      </a:r>
                      <a:endParaRPr lang="en-US" sz="1800" noProof="1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Save my drawing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rgbClr val="FF0000"/>
                          </a:solidFill>
                        </a:rPr>
                        <a:t>Must</a:t>
                      </a:r>
                      <a:endParaRPr lang="en-US" sz="1800" noProof="1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3864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Copy a shape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b="1" noProof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Should</a:t>
                      </a:r>
                      <a:endParaRPr lang="en-US" sz="1800" noProof="1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noProof="1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TOOLS, Languages &amp; Frameworks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4800336" cy="368776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US" noProof="1"/>
              <a:t>The main programming language used to develop the project is Java. The code is written using the IDE NetBeans.</a:t>
            </a:r>
          </a:p>
          <a:p>
            <a:pPr rtl="0"/>
            <a:r>
              <a:rPr lang="en-US" noProof="1"/>
              <a:t>The framework JavaFX is used to create the user interface, thanks to Scene Builder, a GUI Builder well integrated with NetBeans.</a:t>
            </a:r>
          </a:p>
          <a:p>
            <a:pPr rtl="0"/>
            <a:r>
              <a:rPr lang="en-US" noProof="1"/>
              <a:t>Testing is done via Maven with JUnit.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651" y="2058668"/>
            <a:ext cx="4817925" cy="3687763"/>
          </a:xfrm>
        </p:spPr>
        <p:txBody>
          <a:bodyPr rtlCol="0"/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In order to apply the agile methodology Scrum, Trello is used as a shared board to keep track of User Stories, Sprint backlogs and other metrics useful to estimate the progress of the project.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noProof="1"/>
              <a:t>The source code is shared on GitHub.</a:t>
            </a:r>
          </a:p>
          <a:p>
            <a:pPr rtl="0"/>
            <a:endParaRPr lang="en-US" noProof="1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5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B8BDB-3BC8-0729-57A8-0D1FCBD7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6669B-D802-8C41-EA31-190B0A30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DESCRIPTION OF SOFTWARE ARCHITECTURE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983D62-1272-6F79-998C-DFDF7B0D6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marL="0" indent="0" rtl="0">
              <a:buNone/>
            </a:pPr>
            <a:r>
              <a:rPr lang="en-US" noProof="1"/>
              <a:t>The architecture used for this software is MVC, which consists of:</a:t>
            </a:r>
          </a:p>
          <a:p>
            <a:pPr rtl="0"/>
            <a:r>
              <a:rPr lang="en-US" noProof="1"/>
              <a:t>Model, that represents the data and encapsulates the application state. It notifies the View of changes.</a:t>
            </a:r>
          </a:p>
          <a:p>
            <a:pPr rtl="0"/>
            <a:r>
              <a:rPr lang="en-US" noProof="1"/>
              <a:t>View, that renders the Model to the user interface, where the user can interact with.</a:t>
            </a:r>
          </a:p>
          <a:p>
            <a:pPr rtl="0"/>
            <a:r>
              <a:rPr lang="en-US" noProof="1"/>
              <a:t>Controller, that defines the application behaviour and updates the Model according to user actions.</a:t>
            </a:r>
          </a:p>
          <a:p>
            <a:pPr marL="0" indent="0" rtl="0">
              <a:buNone/>
            </a:pPr>
            <a:r>
              <a:rPr lang="en-US" noProof="1"/>
              <a:t>This architecture helps achieving loose coupling by dividing the data from the visualization of data itself.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2DD5692-0918-6A17-1B20-39EF873A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511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2C18E-28B2-2340-3533-01D1C01F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731A97-D3CD-2A6B-C5E5-B6632F53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7</a:t>
            </a:fld>
            <a:endParaRPr lang="en-US" noProof="1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DA53DB-33B7-17E0-F0BE-9B3792F6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DESCRIPTION OF SOFTWARE ARCHITECTURE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812520-9493-AD31-A422-829D5BAE308A}"/>
              </a:ext>
            </a:extLst>
          </p:cNvPr>
          <p:cNvSpPr txBox="1"/>
          <p:nvPr/>
        </p:nvSpPr>
        <p:spPr>
          <a:xfrm>
            <a:off x="893063" y="1952800"/>
            <a:ext cx="1048724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Certain design patterns were adopted according to the principles of object-oriented design, so that the software is easier to maintain, expand and fix. In particular: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Composite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pattern allows multiple shapes to be grouped. The ShapeGroup class contains multiple Shape objects, but it can be used as if it were a normal shape. This allows us to apply the same operations to both single shapes and groups;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Decorator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pattern allows us to add extra functionality to shapes, such as border or fill colors.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Strategy </a:t>
            </a:r>
            <a:r>
              <a:rPr kumimoji="0" lang="en-US" sz="200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allows shapes to be transformed (rotation, stretch, etc.)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, by treating each transformation as a separate strategy.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07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0997A-C56D-20F3-2B1D-F963A5958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03F3FF-A2B2-8229-681E-D6794D47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8</a:t>
            </a:fld>
            <a:endParaRPr lang="en-US" noProof="1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DBF079-9BF1-4BCD-0862-FEDEFE80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DESCRIPTION OF SOFTWARE ARCHITECTURE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5E5B2F-2681-6718-487B-21AE37B1389A}"/>
              </a:ext>
            </a:extLst>
          </p:cNvPr>
          <p:cNvSpPr txBox="1"/>
          <p:nvPr/>
        </p:nvSpPr>
        <p:spPr>
          <a:xfrm>
            <a:off x="893063" y="1952800"/>
            <a:ext cx="104872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Other good design principles were applied. In particular: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The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ShapeFactory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class takes care of building the shapes requested by the user, preventing the constructors of specific classes from being used directl</a:t>
            </a:r>
            <a:r>
              <a:rPr lang="en-US" sz="2000" noProof="1">
                <a:solidFill>
                  <a:prstClr val="black"/>
                </a:solidFill>
                <a:latin typeface="Avenir Next LT Pro Light"/>
              </a:rPr>
              <a:t>y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. This makes adding new shapes much easier, since it doesn’t require to modify old code.</a:t>
            </a:r>
          </a:p>
          <a:p>
            <a:pPr marL="228600" marR="0" lvl="0" indent="-2286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Operations are handled by </a:t>
            </a: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command</a:t>
            </a: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objects. Each operation is saved and can be undone or repeated (undo/redo functionality);</a:t>
            </a:r>
          </a:p>
        </p:txBody>
      </p:sp>
    </p:spTree>
    <p:extLst>
      <p:ext uri="{BB962C8B-B14F-4D97-AF65-F5344CB8AC3E}">
        <p14:creationId xmlns:p14="http://schemas.microsoft.com/office/powerpoint/2010/main" val="406929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1B00-0270-4B1E-3160-F533873F1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C7C7FB-3563-53CB-FAE7-447B02BE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en-US" noProof="1" smtClean="0"/>
              <a:pPr rtl="0"/>
              <a:t>9</a:t>
            </a:fld>
            <a:endParaRPr lang="en-US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3CA8FB-2E50-E868-83EF-55AF4064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2" y="1819275"/>
            <a:ext cx="4829175" cy="3219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485477-79EA-BAA8-5173-99E124DE0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998" y="1819275"/>
            <a:ext cx="4819650" cy="3219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E05B0B-A8BC-410E-8981-5BA7F8A7A933}"/>
              </a:ext>
            </a:extLst>
          </p:cNvPr>
          <p:cNvSpPr txBox="1"/>
          <p:nvPr/>
        </p:nvSpPr>
        <p:spPr>
          <a:xfrm>
            <a:off x="911352" y="5138115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(1)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Empty canvas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F5EDD4-319A-465A-7396-31D5786E4C6E}"/>
              </a:ext>
            </a:extLst>
          </p:cNvPr>
          <p:cNvSpPr txBox="1"/>
          <p:nvPr/>
        </p:nvSpPr>
        <p:spPr>
          <a:xfrm>
            <a:off x="6460998" y="5138115"/>
            <a:ext cx="481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prstClr val="black"/>
                </a:solidFill>
                <a:latin typeface="Avenir Next LT Pro Light"/>
              </a:rPr>
              <a:t>(2) </a:t>
            </a:r>
            <a:r>
              <a:rPr lang="en-US" noProof="1">
                <a:solidFill>
                  <a:prstClr val="black"/>
                </a:solidFill>
                <a:latin typeface="Avenir Next LT Pro Light"/>
              </a:rPr>
              <a:t>Simple shape options</a:t>
            </a:r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5EFBF9E-7A3F-A8F3-6234-8DDFA180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noProof="1"/>
              <a:t>MOCK-UP INTERFACE</a:t>
            </a:r>
          </a:p>
        </p:txBody>
      </p:sp>
    </p:spTree>
    <p:extLst>
      <p:ext uri="{BB962C8B-B14F-4D97-AF65-F5344CB8AC3E}">
        <p14:creationId xmlns:p14="http://schemas.microsoft.com/office/powerpoint/2010/main" val="170357786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{E5508CC7-32AD-4FC3-82EE-536BDBF7096C}tf16411248_win32</Template>
  <TotalTime>82</TotalTime>
  <Words>708</Words>
  <Application>Microsoft Office PowerPoint</Application>
  <PresentationFormat>Widescreen</PresentationFormat>
  <Paragraphs>96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Avenir Next LT Pro Light</vt:lpstr>
      <vt:lpstr>Calibri</vt:lpstr>
      <vt:lpstr>Posterama</vt:lpstr>
      <vt:lpstr>Personalizzato</vt:lpstr>
      <vt:lpstr>Project work</vt:lpstr>
      <vt:lpstr>USER STORIES &amp; ACCEPTANCe CrITeriA</vt:lpstr>
      <vt:lpstr>DEFINITION OF DONE</vt:lpstr>
      <vt:lpstr>1st sprint planning and backlog</vt:lpstr>
      <vt:lpstr>TOOLS, Languages &amp; Frameworks</vt:lpstr>
      <vt:lpstr>DESCRIPTION OF SOFTWARE ARCHITECTURE</vt:lpstr>
      <vt:lpstr>DESCRIPTION OF SOFTWARE ARCHITECTURE</vt:lpstr>
      <vt:lpstr>DESCRIPTION OF SOFTWARE ARCHITECTURE</vt:lpstr>
      <vt:lpstr>MOCK-UP INTERFACE</vt:lpstr>
      <vt:lpstr>MOCK-UP INTERFACE</vt:lpstr>
      <vt:lpstr>Grazie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Sirica</dc:creator>
  <cp:lastModifiedBy>Simone Sirica</cp:lastModifiedBy>
  <cp:revision>1</cp:revision>
  <dcterms:created xsi:type="dcterms:W3CDTF">2025-05-13T18:04:25Z</dcterms:created>
  <dcterms:modified xsi:type="dcterms:W3CDTF">2025-05-13T19:26:47Z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